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518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5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5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0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1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0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5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7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9113D-7680-45D9-983A-B54BDBB28D1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7485-4619-4C42-8940-6878F1FD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4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 Explanations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COG 2/21/2017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Monaf Awwa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869809" cy="829994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607" y="18774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alkyne incorporation is regioselective due to 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lectronic effects between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carbon-rhodium bond. The exact role of the N-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reaction is not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fully clear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but  it is definitely not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internal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oxidant. Mechanistic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suggest it enhances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C-N bond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  <a:p>
            <a:pPr marL="0" indent="0"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7908" y="5512479"/>
            <a:ext cx="9555983" cy="86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Guimond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Nicolas, Christina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Gouliaras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Keith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Fagnou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"Rhodium (III)-Catalyzed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Isoquinolone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Synthesis: The N− O Bond as a Handle for C− N Bond Formation and Catalyst Turnover." Journal of the American Chemical Society 132.20 (2010): 6908-6909.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642909"/>
              </p:ext>
            </p:extLst>
          </p:nvPr>
        </p:nvGraphicFramePr>
        <p:xfrm>
          <a:off x="1146175" y="2546254"/>
          <a:ext cx="9339519" cy="279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S ChemDraw Drawing" r:id="rId3" imgW="3709288" imgH="1110580" progId="ChemDraw.Document.6.0">
                  <p:embed/>
                </p:oleObj>
              </mc:Choice>
              <mc:Fallback>
                <p:oleObj name="CS ChemDraw Drawing" r:id="rId3" imgW="3709288" imgH="11105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6175" y="2546254"/>
                        <a:ext cx="9339519" cy="2797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43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531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44945"/>
            <a:ext cx="1209620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mechanistic study indicates that CO coordination to rhodium occurs first, follow by insertion into unformylated starting material. Please reference paper for detailed structural analysis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6609" y="6172941"/>
            <a:ext cx="121920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Xinyao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Xinwei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Li, and Ning Jiao. "Rh-Catalyzed Construction of Quinolin-2 (1 H)-ones via C–H Bond Activation of Simple Anilines with CO and Alkynes." Journal of the American Chemical Society 137.29 (2015): </a:t>
            </a:r>
            <a:r>
              <a:rPr lang="en-US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9246-9249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2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4783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 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097" y="0"/>
            <a:ext cx="8638903" cy="104100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product differs between molecules due to different coordination sites of the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rhodacycle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formation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7322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Umeda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</a:rPr>
              <a:t>, Nobuyoshi, et al. "Fluorescent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Naphthyl</a:t>
            </a:r>
            <a:r>
              <a:rPr lang="en-US" sz="1600" i="1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Anthrylazoles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</a:rPr>
              <a:t> from the Catalytic Coupling of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Phenylazoles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</a:rPr>
              <a:t> with Internal Alkynes through the Cleavage of Multiple C H Bonds."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Angewandte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Chemie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</a:rPr>
              <a:t> International Edition 47.21 (2008): 4019-4022</a:t>
            </a:r>
            <a:endParaRPr lang="en-US" sz="16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177136"/>
              </p:ext>
            </p:extLst>
          </p:nvPr>
        </p:nvGraphicFramePr>
        <p:xfrm>
          <a:off x="1469501" y="822960"/>
          <a:ext cx="8719528" cy="5522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S ChemDraw Drawing" r:id="rId3" imgW="4576106" imgH="2898149" progId="ChemDraw.Document.6.0">
                  <p:embed/>
                </p:oleObj>
              </mc:Choice>
              <mc:Fallback>
                <p:oleObj name="CS ChemDraw Drawing" r:id="rId3" imgW="4576106" imgH="289814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9501" y="822960"/>
                        <a:ext cx="8719528" cy="5522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63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234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CS ChemDraw Drawing</vt:lpstr>
      <vt:lpstr>Problem Explanations</vt:lpstr>
      <vt:lpstr>Problem 1</vt:lpstr>
      <vt:lpstr>Problem 2 </vt:lpstr>
      <vt:lpstr>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Explanations</dc:title>
  <dc:creator>monaf awwa</dc:creator>
  <cp:lastModifiedBy>monaf awwa</cp:lastModifiedBy>
  <cp:revision>32</cp:revision>
  <dcterms:created xsi:type="dcterms:W3CDTF">2018-02-07T17:34:42Z</dcterms:created>
  <dcterms:modified xsi:type="dcterms:W3CDTF">2020-09-26T06:21:21Z</dcterms:modified>
</cp:coreProperties>
</file>